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5486400" cy="3657600"/>
  <p:notesSz cx="6858000" cy="9144000"/>
  <p:defaultTextStyle>
    <a:defPPr>
      <a:defRPr lang="en-US"/>
    </a:defPPr>
    <a:lvl1pPr marL="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62" y="-84"/>
      </p:cViewPr>
      <p:guideLst>
        <p:guide orient="horz" pos="1152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E9A79-E867-4A29-98FA-E282E042437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8504D-5EEB-4193-B623-9AEE1AE3C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22081-E85C-44A9-B663-9A057A1C85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08610" y="2853281"/>
            <a:ext cx="5177790" cy="127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2249" tIns="26124" rIns="52249" bIns="26124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228600" y="2588486"/>
            <a:ext cx="5074920" cy="651933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" y="2072640"/>
            <a:ext cx="5074920" cy="487680"/>
          </a:xfrm>
        </p:spPr>
        <p:txBody>
          <a:bodyPr anchor="b"/>
          <a:lstStyle>
            <a:lvl1pPr marL="0" indent="0" algn="l">
              <a:buNone/>
              <a:defRPr sz="1400">
                <a:solidFill>
                  <a:schemeClr val="tx2">
                    <a:shade val="75000"/>
                  </a:schemeClr>
                </a:solidFill>
              </a:defRPr>
            </a:lvl1pPr>
            <a:lvl2pPr marL="261244" indent="0" algn="ctr">
              <a:buNone/>
            </a:lvl2pPr>
            <a:lvl3pPr marL="522488" indent="0" algn="ctr">
              <a:buNone/>
            </a:lvl3pPr>
            <a:lvl4pPr marL="783732" indent="0" algn="ctr">
              <a:buNone/>
            </a:lvl4pPr>
            <a:lvl5pPr marL="1044976" indent="0" algn="ctr">
              <a:buNone/>
            </a:lvl5pPr>
            <a:lvl6pPr marL="1306220" indent="0" algn="ctr">
              <a:buNone/>
            </a:lvl6pPr>
            <a:lvl7pPr marL="1567464" indent="0" algn="ctr">
              <a:buNone/>
            </a:lvl7pPr>
            <a:lvl8pPr marL="1828709" indent="0" algn="ctr">
              <a:buNone/>
            </a:lvl8pPr>
            <a:lvl9pPr marL="208995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4937760" y="3452774"/>
            <a:ext cx="455371" cy="131674"/>
          </a:xfrm>
        </p:spPr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4800" y="292948"/>
            <a:ext cx="1097280" cy="312081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292948"/>
            <a:ext cx="3749040" cy="312081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148840" y="40640"/>
            <a:ext cx="1737360" cy="154093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4937760" y="3452774"/>
            <a:ext cx="455371" cy="131674"/>
          </a:xfrm>
        </p:spPr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08610" y="1837281"/>
            <a:ext cx="5177790" cy="127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2249" tIns="26124" rIns="52249" bIns="26124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8600" y="894080"/>
            <a:ext cx="5074920" cy="650240"/>
          </a:xfrm>
        </p:spPr>
        <p:txBody>
          <a:bodyPr anchor="b"/>
          <a:lstStyle>
            <a:lvl1pPr marL="0" indent="0" algn="r">
              <a:buNone/>
              <a:defRPr sz="11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8285" y="1571779"/>
            <a:ext cx="5212080" cy="63190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181051" y="243840"/>
            <a:ext cx="5212080" cy="44866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82880" y="853440"/>
            <a:ext cx="2514600" cy="251968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2788920" y="853440"/>
            <a:ext cx="2606040" cy="251968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182880" y="2885440"/>
            <a:ext cx="5166360" cy="47074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68866" y="355600"/>
            <a:ext cx="2574334" cy="341206"/>
          </a:xfrm>
        </p:spPr>
        <p:txBody>
          <a:bodyPr anchor="ctr"/>
          <a:lstStyle>
            <a:lvl1pPr marL="0" indent="0">
              <a:buNone/>
              <a:defRPr sz="1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2787015" y="355600"/>
            <a:ext cx="2575345" cy="341206"/>
          </a:xfrm>
        </p:spPr>
        <p:txBody>
          <a:bodyPr anchor="ctr"/>
          <a:lstStyle>
            <a:lvl1pPr marL="0" indent="0">
              <a:buNone/>
              <a:defRPr sz="1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100" b="1"/>
            </a:lvl2pPr>
            <a:lvl3pPr>
              <a:buNone/>
              <a:defRPr sz="1000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8866" y="701886"/>
            <a:ext cx="2574334" cy="210227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2789238" y="701886"/>
            <a:ext cx="2573122" cy="210227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37760" y="3454400"/>
            <a:ext cx="457200" cy="131674"/>
          </a:xfrm>
        </p:spPr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308610" y="3210560"/>
            <a:ext cx="5177790" cy="127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2249" tIns="26124" rIns="52249" bIns="26124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81051" y="243840"/>
            <a:ext cx="5212080" cy="44866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08610" y="3119529"/>
            <a:ext cx="5177790" cy="127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2249" tIns="26124" rIns="52249" bIns="26124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74320" y="2926080"/>
            <a:ext cx="5074920" cy="277707"/>
          </a:xfrm>
        </p:spPr>
        <p:txBody>
          <a:bodyPr anchor="ctr"/>
          <a:lstStyle>
            <a:lvl1pPr algn="l">
              <a:buNone/>
              <a:defRPr sz="11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274320" y="325120"/>
            <a:ext cx="1804988" cy="2560320"/>
          </a:xfrm>
        </p:spPr>
        <p:txBody>
          <a:bodyPr/>
          <a:lstStyle>
            <a:lvl1pPr marL="0" indent="0">
              <a:buNone/>
              <a:defRPr sz="800"/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145030" y="325120"/>
            <a:ext cx="3204210" cy="25603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103120" y="328871"/>
            <a:ext cx="3017520" cy="195072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28600" y="2663338"/>
            <a:ext cx="3520440" cy="278554"/>
          </a:xfrm>
        </p:spPr>
        <p:txBody>
          <a:bodyPr anchor="ctr"/>
          <a:lstStyle>
            <a:lvl1pPr algn="l">
              <a:buNone/>
              <a:defRPr sz="11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228600" y="2951049"/>
            <a:ext cx="3520440" cy="409787"/>
          </a:xfrm>
        </p:spPr>
        <p:txBody>
          <a:bodyPr lIns="62699" tIns="0"/>
          <a:lstStyle>
            <a:lvl1pPr marL="0" indent="0">
              <a:buNone/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08610" y="560479"/>
            <a:ext cx="5177790" cy="127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2249" tIns="26124" rIns="52249" bIns="26124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82880" y="828887"/>
            <a:ext cx="5212080" cy="2413847"/>
          </a:xfrm>
          <a:prstGeom prst="rect">
            <a:avLst/>
          </a:prstGeom>
        </p:spPr>
        <p:txBody>
          <a:bodyPr vert="horz" lIns="52249" tIns="26124" rIns="52249" bIns="2612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3886200" y="40640"/>
            <a:ext cx="1508760" cy="154093"/>
          </a:xfrm>
          <a:prstGeom prst="rect">
            <a:avLst/>
          </a:prstGeom>
        </p:spPr>
        <p:txBody>
          <a:bodyPr vert="horz" lIns="52249" tIns="26124" rIns="52249" bIns="26124"/>
          <a:lstStyle>
            <a:lvl1pPr algn="l" eaLnBrk="1" latinLnBrk="0" hangingPunct="1">
              <a:defRPr kumimoji="0" sz="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C121A0-3B11-4F26-A0A9-99CC3506A666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1874520" y="40640"/>
            <a:ext cx="2011680" cy="154093"/>
          </a:xfrm>
          <a:prstGeom prst="rect">
            <a:avLst/>
          </a:prstGeom>
        </p:spPr>
        <p:txBody>
          <a:bodyPr vert="horz" lIns="52249" tIns="26124" rIns="52249" bIns="26124"/>
          <a:lstStyle>
            <a:lvl1pPr algn="r" eaLnBrk="1" latinLnBrk="0" hangingPunct="1">
              <a:defRPr kumimoji="0" sz="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937760" y="3454400"/>
            <a:ext cx="457200" cy="130387"/>
          </a:xfrm>
          <a:prstGeom prst="rect">
            <a:avLst/>
          </a:prstGeom>
        </p:spPr>
        <p:txBody>
          <a:bodyPr vert="horz" lIns="52249" tIns="26124" rIns="52249" bIns="26124"/>
          <a:lstStyle>
            <a:lvl1pPr algn="r" eaLnBrk="1" latinLnBrk="0" hangingPunct="1">
              <a:defRPr kumimoji="0" sz="7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79FFCC-2D27-4FE0-AD36-45EA6C727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182880" y="243840"/>
            <a:ext cx="5212080" cy="447040"/>
          </a:xfrm>
          <a:prstGeom prst="rect">
            <a:avLst/>
          </a:prstGeom>
        </p:spPr>
        <p:txBody>
          <a:bodyPr vert="horz" lIns="52249" tIns="26124" rIns="52249" bIns="26124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08610" y="560479"/>
            <a:ext cx="5177790" cy="127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2249" tIns="26124" rIns="52249" bIns="26124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308610" y="564259"/>
            <a:ext cx="5177790" cy="127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2249" tIns="26124" rIns="52249" bIns="26124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21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195933" indent="-19593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24522" indent="-16327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653110" indent="-13062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914354" indent="-13062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75598" indent="-1306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000" kern="1200">
          <a:solidFill>
            <a:schemeClr val="tx2"/>
          </a:solidFill>
          <a:latin typeface="+mn-lt"/>
          <a:ea typeface="+mn-ea"/>
          <a:cs typeface="+mn-cs"/>
        </a:defRPr>
      </a:lvl5pPr>
      <a:lvl6pPr marL="1436842" indent="-1306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000" kern="1200">
          <a:solidFill>
            <a:schemeClr val="tx2"/>
          </a:solidFill>
          <a:latin typeface="+mn-lt"/>
          <a:ea typeface="+mn-ea"/>
          <a:cs typeface="+mn-cs"/>
        </a:defRPr>
      </a:lvl6pPr>
      <a:lvl7pPr marL="1698087" indent="-1306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959331" indent="-1306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9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220575" indent="-1306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8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837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18598"/>
            <a:ext cx="105579" cy="20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2247" tIns="26123" rIns="52247" bIns="2612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981200" y="76200"/>
            <a:ext cx="1295400" cy="457200"/>
          </a:xfrm>
          <a:prstGeom prst="rect">
            <a:avLst/>
          </a:prstGeom>
        </p:spPr>
        <p:txBody>
          <a:bodyPr wrap="none" lIns="52247" tIns="26123" rIns="52247" bIns="26123" numCol="1" fromWordArt="1">
            <a:prstTxWarp prst="textDeflate">
              <a:avLst>
                <a:gd name="adj" fmla="val 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7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ATMB</a:t>
            </a:r>
            <a:endParaRPr lang="en-US" sz="7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333399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81086"/>
            <a:ext cx="5410200" cy="174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2247" tIns="26123" rIns="52247" bIns="2612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 </a:t>
            </a:r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TIME  </a:t>
            </a:r>
            <a:r>
              <a:rPr lang="en-US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 TIME</a:t>
            </a:r>
            <a:r>
              <a:rPr lang="en-US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 </a:t>
            </a:r>
            <a:r>
              <a:rPr lang="en-US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TIME</a:t>
            </a:r>
            <a:r>
              <a:rPr lang="en-US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 TIME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YOU </a:t>
            </a:r>
            <a:r>
              <a:rPr lang="en-US" b="1" i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TAKE CARE OF YOUR BUSINESS,  WE TAKE CARE OF YOUR </a:t>
            </a:r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Your Friendly Professional Income Tax and Bookkeeping Service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TAX FILING – INDIVIDUALS, SMALL BUSINESSES, NON PROFITS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MAXIMIZE DEDUCTIONS TO BOOST YOUR TAX REFUND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ELECTRONIC FILING FOR FASTER REFUND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COMPETITIVE PRICING WITH </a:t>
            </a: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PERSONALIZED </a:t>
            </a:r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CUSTOMER CARE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ATMB SERVICES INC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6250 WESTPARK DR. SUITE 301, HOUSTON, TX 77057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TEL: (713)589-3320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web: www.atmbservices.com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Manjula\AppData\Local\Microsoft\Windows\INetCache\IE\OUAGOARI\5126490870_99e5e73ef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1" y="203201"/>
            <a:ext cx="876831" cy="782523"/>
          </a:xfrm>
          <a:prstGeom prst="rect">
            <a:avLst/>
          </a:prstGeom>
          <a:noFill/>
        </p:spPr>
      </p:pic>
      <p:pic>
        <p:nvPicPr>
          <p:cNvPr id="6" name="Picture 4" descr="C:\Users\Manjula\AppData\Local\Microsoft\Windows\INetCache\IE\OUAGOARI\5126490870_99e5e73ef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7681" y="162561"/>
            <a:ext cx="876831" cy="782523"/>
          </a:xfrm>
          <a:prstGeom prst="rect">
            <a:avLst/>
          </a:prstGeom>
          <a:noFill/>
        </p:spPr>
      </p:pic>
      <p:pic>
        <p:nvPicPr>
          <p:cNvPr id="1029" name="Picture 5" descr="C:\Users\Manjula\AppData\Local\Microsoft\Windows\INetCache\IE\CEQPSBA4\tax-tim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0160" y="577698"/>
            <a:ext cx="2880360" cy="1251102"/>
          </a:xfrm>
          <a:prstGeom prst="rect">
            <a:avLst/>
          </a:prstGeom>
          <a:noFill/>
        </p:spPr>
      </p:pic>
      <p:pic>
        <p:nvPicPr>
          <p:cNvPr id="8" name="Picture 4" descr="C:\Users\Manjula\AppData\Local\Microsoft\Windows\INetCache\IE\OUAGOARI\5126490870_99e5e73ef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097281"/>
            <a:ext cx="876831" cy="782523"/>
          </a:xfrm>
          <a:prstGeom prst="rect">
            <a:avLst/>
          </a:prstGeom>
          <a:noFill/>
        </p:spPr>
      </p:pic>
      <p:pic>
        <p:nvPicPr>
          <p:cNvPr id="9" name="Picture 4" descr="C:\Users\Manjula\AppData\Local\Microsoft\Windows\INetCache\IE\OUAGOARI\5126490870_99e5e73ef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1961" y="1056641"/>
            <a:ext cx="876831" cy="782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80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Manjula Maheshwari</dc:creator>
  <cp:lastModifiedBy>Manjula Maheshwari</cp:lastModifiedBy>
  <cp:revision>12</cp:revision>
  <dcterms:created xsi:type="dcterms:W3CDTF">2015-10-11T14:26:47Z</dcterms:created>
  <dcterms:modified xsi:type="dcterms:W3CDTF">2015-11-03T03:05:18Z</dcterms:modified>
</cp:coreProperties>
</file>