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57" d="100"/>
          <a:sy n="57" d="100"/>
        </p:scale>
        <p:origin x="-2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5158C22-766B-46CF-86A4-2C2B4A6EDABA}" type="datetimeFigureOut">
              <a:rPr lang="en-US"/>
              <a:pPr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F324517-DE9C-4F60-AE61-FA1EB71E62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70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24517-DE9C-4F60-AE61-FA1EB71E629A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942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24517-DE9C-4F60-AE61-FA1EB71E629A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0517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24517-DE9C-4F60-AE61-FA1EB71E629A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6441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24517-DE9C-4F60-AE61-FA1EB71E629A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435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2174" y="5230548"/>
            <a:ext cx="6987645" cy="138853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Founded by Felicia Evans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logo.jp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0869" y="1436913"/>
            <a:ext cx="9104812" cy="3122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234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pitchFamily="34" charset="0"/>
              </a:rPr>
              <a:t>Our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Narrow" pitchFamily="34" charset="0"/>
              </a:rPr>
              <a:t>We provide direction to business owners using financial information.</a:t>
            </a:r>
          </a:p>
          <a:p>
            <a:r>
              <a:rPr lang="en-US" dirty="0">
                <a:latin typeface="Arial Narrow" pitchFamily="34" charset="0"/>
              </a:rPr>
              <a:t>Help business owners with the main five areas to operate and grow their business</a:t>
            </a:r>
          </a:p>
          <a:p>
            <a:pPr lvl="1"/>
            <a:r>
              <a:rPr lang="en-US" dirty="0">
                <a:latin typeface="Arial Narrow" pitchFamily="34" charset="0"/>
              </a:rPr>
              <a:t>Lower company taxes</a:t>
            </a:r>
          </a:p>
          <a:p>
            <a:pPr lvl="1"/>
            <a:r>
              <a:rPr lang="en-US" dirty="0">
                <a:latin typeface="Arial Narrow" pitchFamily="34" charset="0"/>
              </a:rPr>
              <a:t>Increase company profits</a:t>
            </a:r>
          </a:p>
          <a:p>
            <a:pPr lvl="1"/>
            <a:r>
              <a:rPr lang="en-US" dirty="0">
                <a:latin typeface="Arial Narrow" pitchFamily="34" charset="0"/>
              </a:rPr>
              <a:t>Cash flow management</a:t>
            </a:r>
          </a:p>
          <a:p>
            <a:pPr lvl="1"/>
            <a:r>
              <a:rPr lang="en-US" dirty="0">
                <a:latin typeface="Arial Narrow" pitchFamily="34" charset="0"/>
              </a:rPr>
              <a:t>Provide good accounting system</a:t>
            </a:r>
          </a:p>
          <a:p>
            <a:pPr lvl="1"/>
            <a:r>
              <a:rPr lang="en-US" dirty="0">
                <a:latin typeface="Arial Narrow" pitchFamily="34" charset="0"/>
              </a:rPr>
              <a:t>Budgeting/ Forecasting</a:t>
            </a:r>
          </a:p>
        </p:txBody>
      </p:sp>
      <p:pic>
        <p:nvPicPr>
          <p:cNvPr id="4" name="Picture 3" descr="logo.jp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8503" y="5733004"/>
            <a:ext cx="2603861" cy="78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89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pitchFamily="34" charset="0"/>
              </a:rPr>
              <a:t>We Serve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Narrow" pitchFamily="34" charset="0"/>
              </a:rPr>
              <a:t>Bookkeeping </a:t>
            </a:r>
          </a:p>
          <a:p>
            <a:r>
              <a:rPr lang="en-US" dirty="0">
                <a:latin typeface="Arial Narrow" pitchFamily="34" charset="0"/>
              </a:rPr>
              <a:t>Business Accounting</a:t>
            </a:r>
          </a:p>
          <a:p>
            <a:r>
              <a:rPr lang="en-US" dirty="0">
                <a:latin typeface="Arial Narrow" pitchFamily="34" charset="0"/>
              </a:rPr>
              <a:t>Company Tax Return</a:t>
            </a:r>
          </a:p>
          <a:p>
            <a:r>
              <a:rPr lang="en-US" dirty="0">
                <a:latin typeface="Arial Narrow" pitchFamily="34" charset="0"/>
              </a:rPr>
              <a:t>Business Consulting</a:t>
            </a:r>
          </a:p>
          <a:p>
            <a:r>
              <a:rPr lang="en-US" dirty="0">
                <a:latin typeface="Arial Narrow" pitchFamily="34" charset="0"/>
              </a:rPr>
              <a:t>Training and Support</a:t>
            </a:r>
          </a:p>
          <a:p>
            <a:r>
              <a:rPr lang="en-US" dirty="0">
                <a:latin typeface="Arial Narrow" pitchFamily="34" charset="0"/>
              </a:rPr>
              <a:t>Payroll</a:t>
            </a:r>
          </a:p>
          <a:p>
            <a:r>
              <a:rPr lang="en-US" dirty="0">
                <a:latin typeface="Arial Narrow" pitchFamily="34" charset="0"/>
              </a:rPr>
              <a:t>Tax Planning</a:t>
            </a:r>
          </a:p>
          <a:p>
            <a:r>
              <a:rPr lang="en-US" dirty="0">
                <a:latin typeface="Arial Narrow" pitchFamily="34" charset="0"/>
              </a:rPr>
              <a:t>Business development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Narrow" pitchFamily="34" charset="0"/>
              </a:rPr>
              <a:t>Internal Audit </a:t>
            </a:r>
          </a:p>
          <a:p>
            <a:r>
              <a:rPr lang="en-US" dirty="0">
                <a:latin typeface="Arial Narrow" pitchFamily="34" charset="0"/>
              </a:rPr>
              <a:t>Business Forecast</a:t>
            </a:r>
          </a:p>
          <a:p>
            <a:r>
              <a:rPr lang="en-US" dirty="0">
                <a:latin typeface="Arial Narrow" pitchFamily="34" charset="0"/>
              </a:rPr>
              <a:t>Pricing Strategy</a:t>
            </a:r>
          </a:p>
          <a:p>
            <a:r>
              <a:rPr lang="en-US" dirty="0">
                <a:latin typeface="Arial Narrow" pitchFamily="34" charset="0"/>
              </a:rPr>
              <a:t>Turnaround Project</a:t>
            </a:r>
          </a:p>
          <a:p>
            <a:r>
              <a:rPr lang="en-US" dirty="0">
                <a:latin typeface="Arial Narrow" pitchFamily="34" charset="0"/>
              </a:rPr>
              <a:t>Business Evaluation</a:t>
            </a:r>
          </a:p>
          <a:p>
            <a:r>
              <a:rPr lang="en-US" dirty="0">
                <a:latin typeface="Arial Narrow" pitchFamily="34" charset="0"/>
              </a:rPr>
              <a:t>Organizational Structure</a:t>
            </a:r>
          </a:p>
          <a:p>
            <a:r>
              <a:rPr lang="en-US" dirty="0">
                <a:latin typeface="Arial Narrow" pitchFamily="34" charset="0"/>
              </a:rPr>
              <a:t>Competitive Analysis</a:t>
            </a:r>
          </a:p>
          <a:p>
            <a:r>
              <a:rPr lang="en-US" dirty="0">
                <a:latin typeface="Arial Narrow" pitchFamily="34" charset="0"/>
              </a:rPr>
              <a:t>Cash Management </a:t>
            </a:r>
          </a:p>
        </p:txBody>
      </p:sp>
      <p:pic>
        <p:nvPicPr>
          <p:cNvPr id="5" name="Picture 4" descr="logo.jp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566" y="5736931"/>
            <a:ext cx="2590798" cy="77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04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pitchFamily="34" charset="0"/>
              </a:rPr>
              <a:t>Why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 Narrow" pitchFamily="34" charset="0"/>
              </a:rPr>
              <a:t>Salter Elite work hard for our customer so they don't have too.</a:t>
            </a:r>
          </a:p>
          <a:p>
            <a:r>
              <a:rPr lang="en-US" dirty="0">
                <a:latin typeface="Arial Narrow" pitchFamily="34" charset="0"/>
              </a:rPr>
              <a:t>We believe in long lasting relationship with our customers.</a:t>
            </a:r>
          </a:p>
          <a:p>
            <a:r>
              <a:rPr lang="en-US" dirty="0">
                <a:latin typeface="Arial Narrow" pitchFamily="34" charset="0"/>
              </a:rPr>
              <a:t>We are all the following:</a:t>
            </a:r>
          </a:p>
          <a:p>
            <a:pPr lvl="1"/>
            <a:r>
              <a:rPr lang="en-US" dirty="0">
                <a:latin typeface="Arial Narrow" pitchFamily="34" charset="0"/>
              </a:rPr>
              <a:t>Convenient</a:t>
            </a:r>
          </a:p>
          <a:p>
            <a:pPr lvl="1"/>
            <a:r>
              <a:rPr lang="en-US" dirty="0">
                <a:latin typeface="Arial Narrow" pitchFamily="34" charset="0"/>
              </a:rPr>
              <a:t>Accessible</a:t>
            </a:r>
          </a:p>
          <a:p>
            <a:pPr lvl="1"/>
            <a:r>
              <a:rPr lang="en-US" dirty="0">
                <a:latin typeface="Arial Narrow" pitchFamily="34" charset="0"/>
              </a:rPr>
              <a:t>Affordable</a:t>
            </a:r>
          </a:p>
          <a:p>
            <a:pPr lvl="1"/>
            <a:r>
              <a:rPr lang="en-US" dirty="0">
                <a:latin typeface="Arial Narrow" pitchFamily="34" charset="0"/>
              </a:rPr>
              <a:t>Knowledgeable</a:t>
            </a:r>
          </a:p>
          <a:p>
            <a:pPr lvl="1"/>
            <a:r>
              <a:rPr lang="en-US" dirty="0">
                <a:latin typeface="Arial Narrow" pitchFamily="34" charset="0"/>
              </a:rPr>
              <a:t>Goal-Oriented / Client-Oriented</a:t>
            </a:r>
          </a:p>
          <a:p>
            <a:pPr lvl="1"/>
            <a:r>
              <a:rPr lang="en-US" dirty="0">
                <a:latin typeface="Arial Narrow" pitchFamily="34" charset="0"/>
              </a:rPr>
              <a:t>Profit Oriented</a:t>
            </a:r>
          </a:p>
        </p:txBody>
      </p:sp>
      <p:pic>
        <p:nvPicPr>
          <p:cNvPr id="4" name="Picture 3" descr="logo.jp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7916" y="5826034"/>
            <a:ext cx="2294448" cy="68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440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126</Words>
  <Application>Microsoft Office PowerPoint</Application>
  <PresentationFormat>Custom</PresentationFormat>
  <Paragraphs>40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Our Mission</vt:lpstr>
      <vt:lpstr>We Serve You</vt:lpstr>
      <vt:lpstr>Why Us?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accounting</dc:creator>
  <cp:lastModifiedBy>accounting</cp:lastModifiedBy>
  <cp:revision>12</cp:revision>
  <dcterms:created xsi:type="dcterms:W3CDTF">2014-09-12T02:11:33Z</dcterms:created>
  <dcterms:modified xsi:type="dcterms:W3CDTF">2016-01-12T21:31:30Z</dcterms:modified>
</cp:coreProperties>
</file>